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419"/>
              <a:t>“One of our migration feeds has assigned twenty thousand customers to the wrong product. Here is how I contain the issue, resolve it safely, and prevent recurrence.”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fe281b781_1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afe281b781_1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fe281b781_12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afe281b781_1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fe281b7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afe281b7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fe281b78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afe281b78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fb5bae9c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fb5bae9c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afb5bae9c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afb5bae9c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afb5bae9c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afb5bae9c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afb5bae9c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afb5bae9c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300">
                <a:solidFill>
                  <a:schemeClr val="dk1"/>
                </a:solidFill>
              </a:rPr>
              <a:t>Root Cause Analysis The Data Journey and Likely Failure Points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chemeClr val="dk1"/>
                </a:solidFill>
              </a:rPr>
              <a:t>High probability (SI Data Extraction and Payload Generation): The error most likely occurred here, where customer data is mapped to product IDs before being sent to the API.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chemeClr val="dk1"/>
                </a:solidFill>
              </a:rPr>
              <a:t>Low probability (Kraken API Ingestion): The API validated payload format and mandatory fields as expected. It does not validate commercial logic by design, because product mapping is a client´s responsibility</a:t>
            </a:r>
            <a:r>
              <a:rPr b="1" lang="es-419" sz="1300">
                <a:solidFill>
                  <a:schemeClr val="dk1"/>
                </a:solidFill>
              </a:rPr>
              <a:t>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This can originate from six common causes:</a:t>
            </a:r>
            <a:br>
              <a:rPr lang="es-419">
                <a:solidFill>
                  <a:schemeClr val="dk1"/>
                </a:solidFill>
              </a:rPr>
            </a:br>
            <a:r>
              <a:rPr lang="es-419">
                <a:solidFill>
                  <a:schemeClr val="dk1"/>
                </a:solidFill>
              </a:rPr>
              <a:t>1. Wrong product mapping table: The lookup table used by the SI contained incorrect correspondences.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2. Incorrect business rules in transformation logic: The SI used incorrect conditional logic for tariff assignment.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3. Outdated tariff catalogue snapshot: The SI used an older version of the tariff catalogue and mapped codes to products that were changed or deprecated.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4. Tariff not created or incomplete in Kraken: The required tariff did not yet exist or was only partially configured. The SI maps customers to a placeholder, fallback tariff or to the closest available tariff in Kraken, which does not match the legacy tariff rules or rates.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5. Human configuration error: The SI or Kraken tariff configuration error.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6. Partial or failed QA on tariff mapping: The SI did not fully test the mapping before migration.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300">
                <a:solidFill>
                  <a:schemeClr val="dk1"/>
                </a:solidFill>
              </a:rPr>
              <a:t>The investigation will focus on the SI generated payloads to confirm if the incorrect product IDs were supplied at the point of ingestion.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afb5bae9c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afb5bae9c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fb5bae9c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afb5bae9c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fb5bae9c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fb5bae9c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fb5bae9c9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afb5bae9c9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680"/>
              <a:t>United Energy </a:t>
            </a:r>
            <a:r>
              <a:rPr lang="es-419" sz="2680"/>
              <a:t>Product</a:t>
            </a:r>
            <a:r>
              <a:rPr lang="es-419" sz="2680"/>
              <a:t> Migration Incident: A controlled response plan</a:t>
            </a:r>
            <a:endParaRPr sz="26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/>
              <a:t>Briefing for the Kraken transformation Director</a:t>
            </a:r>
            <a:endParaRPr sz="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 rotWithShape="1">
          <a:blip r:embed="rId3">
            <a:alphaModFix/>
          </a:blip>
          <a:srcRect b="7071" l="0" r="0" t="0"/>
          <a:stretch/>
        </p:blipFill>
        <p:spPr>
          <a:xfrm>
            <a:off x="0" y="0"/>
            <a:ext cx="9144000" cy="47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0" y="70000"/>
            <a:ext cx="9068301" cy="50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 title="Gemini_Generated_Image_amarcjamarcjama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0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7" y="49625"/>
            <a:ext cx="9094400" cy="508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936"/>
            <a:ext cx="9143544" cy="5107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ecutive summary:"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r proposed path to resolution"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dify the text to in the Kraken API ingestion, update it frm &quot;is a client or SI responsability&quot; to &quot;is the client´s responsability.&quot;"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hase 1: Investigate and Contain (next 24 to 48 hours)&#10;"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n you remove the bold in the text for kraken technology and SI tem"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n you make the description text more concise "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se a similar design as slide 11"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